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B5F00-EA7C-4207-BA5D-73C76E4E106F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95D2-B86A-4167-BEAA-32D5CC395E5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95D2-B86A-4167-BEAA-32D5CC395E54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2DE1-7934-4881-92C8-89BFB483D23C}" type="datetimeFigureOut">
              <a:rPr lang="de-DE" smtClean="0"/>
              <a:t>21.04.2019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179D-175E-487B-A408-926196D6AF1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oliver-pacas-191069-unsplash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5013176"/>
            <a:ext cx="34195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>
                <a:latin typeface="Rage Italic" pitchFamily="66" charset="0"/>
              </a:rPr>
              <a:t>Mein Weg zum Erfolg</a:t>
            </a:r>
            <a:endParaRPr lang="de-AT" sz="2800" dirty="0" smtClean="0">
              <a:latin typeface="Rage Italic" pitchFamily="66" charset="0"/>
            </a:endParaRPr>
          </a:p>
          <a:p>
            <a:pPr algn="ctr"/>
            <a:r>
              <a:rPr lang="de-AT" sz="1400" dirty="0" smtClean="0">
                <a:latin typeface="Bahnschrift Light" pitchFamily="34" charset="0"/>
              </a:rPr>
              <a:t>17 Grundprinzipien nach POV</a:t>
            </a:r>
            <a:endParaRPr lang="de-DE" sz="1400" dirty="0">
              <a:latin typeface="Bahnschrift Light" pitchFamily="34" charset="0"/>
            </a:endParaRPr>
          </a:p>
        </p:txBody>
      </p:sp>
      <p:pic>
        <p:nvPicPr>
          <p:cNvPr id="7" name="Grafik 6" descr="yeshi-kangrang-258234-unspl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4664"/>
            <a:ext cx="4860845" cy="60760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3" y="764704"/>
            <a:ext cx="33123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latin typeface="Bahnschrift Light" pitchFamily="34" charset="0"/>
              </a:rPr>
              <a:t>… inzwischen richtig gut geworden im Handling der Alltags-Dramen, drängte sich in mir immer mehr der Wunsch nach Erfüllung, nach Sinnhaftigkeit, nach überwältigender Freude, Glück, Erfolg und ganz besonders Verbindung anstatt Trennung.</a:t>
            </a:r>
          </a:p>
          <a:p>
            <a:pPr algn="ctr"/>
            <a:r>
              <a:rPr lang="de-AT" dirty="0" smtClean="0">
                <a:latin typeface="Bahnschrift Light" pitchFamily="34" charset="0"/>
              </a:rPr>
              <a:t>So sprach mir der Satz von Chuck </a:t>
            </a:r>
            <a:r>
              <a:rPr lang="de-AT" dirty="0" err="1" smtClean="0">
                <a:latin typeface="Bahnschrift Light" pitchFamily="34" charset="0"/>
              </a:rPr>
              <a:t>Spezzano</a:t>
            </a:r>
            <a:r>
              <a:rPr lang="de-AT" dirty="0" smtClean="0">
                <a:latin typeface="Bahnschrift Light" pitchFamily="34" charset="0"/>
              </a:rPr>
              <a:t> in dem Buch „Es muss einen Besseren Weg geben“ von der Seele…</a:t>
            </a:r>
            <a:endParaRPr lang="de-DE" dirty="0">
              <a:latin typeface="Bahnschrift Ligh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oliver-pacas-191069-unsplash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83568" y="3429000"/>
            <a:ext cx="77768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Bahnschrift Light" pitchFamily="34" charset="0"/>
              </a:rPr>
              <a:t>Lust auf mehr... m</a:t>
            </a:r>
            <a:r>
              <a:rPr lang="de-DE" sz="1100" dirty="0" smtClean="0">
                <a:latin typeface="Bahnschrift Light" pitchFamily="34" charset="0"/>
              </a:rPr>
              <a:t>ehr Mut- </a:t>
            </a:r>
            <a:r>
              <a:rPr lang="de-DE" sz="1100" dirty="0">
                <a:latin typeface="Bahnschrift Light" pitchFamily="34" charset="0"/>
              </a:rPr>
              <a:t>Herz- Wahrhaftigkeit- Saftigkeit in deinem Leben?</a:t>
            </a:r>
            <a:r>
              <a:rPr lang="de-DE" sz="1100" dirty="0" smtClean="0">
                <a:latin typeface="Bahnschrift Light" pitchFamily="34" charset="0"/>
              </a:rPr>
              <a:t/>
            </a:r>
            <a:br>
              <a:rPr lang="de-DE" sz="1100" dirty="0" smtClean="0">
                <a:latin typeface="Bahnschrift Light" pitchFamily="34" charset="0"/>
              </a:rPr>
            </a:br>
            <a:r>
              <a:rPr lang="de-DE" sz="1100" dirty="0" smtClean="0">
                <a:latin typeface="Bahnschrift Light" pitchFamily="34" charset="0"/>
              </a:rPr>
              <a:t/>
            </a:r>
            <a:br>
              <a:rPr lang="de-DE" sz="1100" dirty="0" smtClean="0">
                <a:latin typeface="Bahnschrift Light" pitchFamily="34" charset="0"/>
              </a:rPr>
            </a:br>
            <a:r>
              <a:rPr lang="de-DE" sz="1100" dirty="0">
                <a:latin typeface="Bahnschrift Light" pitchFamily="34" charset="0"/>
              </a:rPr>
              <a:t>Da wo wir gerade jetzt sind ist immer der beste Ort um zu heilen und zu wachsen.</a:t>
            </a:r>
            <a:r>
              <a:rPr lang="de-DE" sz="1100" dirty="0" smtClean="0">
                <a:latin typeface="Bahnschrift Light" pitchFamily="34" charset="0"/>
              </a:rPr>
              <a:t/>
            </a:r>
            <a:br>
              <a:rPr lang="de-DE" sz="1100" dirty="0" smtClean="0">
                <a:latin typeface="Bahnschrift Light" pitchFamily="34" charset="0"/>
              </a:rPr>
            </a:br>
            <a:r>
              <a:rPr lang="de-DE" sz="1100" dirty="0">
                <a:latin typeface="Bahnschrift Light" pitchFamily="34" charset="0"/>
              </a:rPr>
              <a:t>Diese strukturierte Seminarreihe bietet dir 17 Prinzipien die wir im Kurs durcharbeiten. Jede/r bringt seine/ihre eigenen Themen mit. Wir lernen zu </a:t>
            </a:r>
            <a:r>
              <a:rPr lang="de-DE" sz="1100" dirty="0" smtClean="0">
                <a:latin typeface="Bahnschrift Light" pitchFamily="34" charset="0"/>
              </a:rPr>
              <a:t>erkennen, </a:t>
            </a:r>
            <a:r>
              <a:rPr lang="de-DE" sz="1100" dirty="0">
                <a:latin typeface="Bahnschrift Light" pitchFamily="34" charset="0"/>
              </a:rPr>
              <a:t>dass unsere Probleme, Krankheiten und </a:t>
            </a:r>
            <a:r>
              <a:rPr lang="de-DE" sz="1100" dirty="0" err="1">
                <a:latin typeface="Bahnschrift Light" pitchFamily="34" charset="0"/>
              </a:rPr>
              <a:t>ungelebten</a:t>
            </a:r>
            <a:r>
              <a:rPr lang="de-DE" sz="1100" dirty="0">
                <a:latin typeface="Bahnschrift Light" pitchFamily="34" charset="0"/>
              </a:rPr>
              <a:t> </a:t>
            </a:r>
            <a:r>
              <a:rPr lang="de-DE" sz="1100" dirty="0" smtClean="0">
                <a:latin typeface="Bahnschrift Light" pitchFamily="34" charset="0"/>
              </a:rPr>
              <a:t>Sehnsüchte, </a:t>
            </a:r>
            <a:r>
              <a:rPr lang="de-DE" sz="1100" dirty="0">
                <a:latin typeface="Bahnschrift Light" pitchFamily="34" charset="0"/>
              </a:rPr>
              <a:t>unsere Begabungen und </a:t>
            </a:r>
            <a:r>
              <a:rPr lang="de-DE" sz="1100" dirty="0" smtClean="0">
                <a:latin typeface="Bahnschrift Light" pitchFamily="34" charset="0"/>
              </a:rPr>
              <a:t>Fähigkeiten ein </a:t>
            </a:r>
            <a:r>
              <a:rPr lang="de-DE" sz="1100" dirty="0">
                <a:latin typeface="Bahnschrift Light" pitchFamily="34" charset="0"/>
              </a:rPr>
              <a:t>Teil der Lösung zu </a:t>
            </a:r>
            <a:r>
              <a:rPr lang="de-DE" sz="1100" dirty="0" smtClean="0">
                <a:latin typeface="Bahnschrift Light" pitchFamily="34" charset="0"/>
              </a:rPr>
              <a:t>sein, </a:t>
            </a:r>
            <a:r>
              <a:rPr lang="de-DE" sz="1100" dirty="0">
                <a:latin typeface="Bahnschrift Light" pitchFamily="34" charset="0"/>
              </a:rPr>
              <a:t>verbergen. Es ist ein freudvoller und zuweilen sehr humorvoller Weg, dem Leben eine selbstermächtigende, positive Richtung zu geben.</a:t>
            </a:r>
            <a:r>
              <a:rPr lang="de-DE" sz="1100" dirty="0" smtClean="0">
                <a:latin typeface="Bahnschrift Light" pitchFamily="34" charset="0"/>
              </a:rPr>
              <a:t/>
            </a:r>
            <a:br>
              <a:rPr lang="de-DE" sz="1100" dirty="0" smtClean="0">
                <a:latin typeface="Bahnschrift Light" pitchFamily="34" charset="0"/>
              </a:rPr>
            </a:br>
            <a:r>
              <a:rPr lang="de-DE" sz="1100" dirty="0">
                <a:latin typeface="Bahnschrift Light" pitchFamily="34" charset="0"/>
              </a:rPr>
              <a:t>Das ausführliche Arbeitsskript </a:t>
            </a:r>
            <a:r>
              <a:rPr lang="de-DE" sz="1100" dirty="0" smtClean="0">
                <a:latin typeface="Bahnschrift Light" pitchFamily="34" charset="0"/>
              </a:rPr>
              <a:t>wurde</a:t>
            </a:r>
            <a:r>
              <a:rPr lang="de-DE" sz="1100" dirty="0">
                <a:latin typeface="Bahnschrift Light" pitchFamily="34" charset="0"/>
              </a:rPr>
              <a:t> von Susanne Ernst (POV Trainerin 3) erarbeitet </a:t>
            </a:r>
            <a:r>
              <a:rPr lang="de-DE" sz="1100" dirty="0" smtClean="0">
                <a:latin typeface="Bahnschrift Light" pitchFamily="34" charset="0"/>
              </a:rPr>
              <a:t>und zusammengestellt. Es </a:t>
            </a:r>
            <a:r>
              <a:rPr lang="de-DE" sz="1100" dirty="0">
                <a:latin typeface="Bahnschrift Light" pitchFamily="34" charset="0"/>
              </a:rPr>
              <a:t>wird dir während und auch nach dem Kurs eine unterstützende Lektüre sein.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3568" y="5373216"/>
            <a:ext cx="148790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u="sng" dirty="0" smtClean="0">
                <a:latin typeface="Bahnschrift Light" pitchFamily="34" charset="0"/>
              </a:rPr>
              <a:t>Workshop Zeiten:</a:t>
            </a:r>
          </a:p>
          <a:p>
            <a:r>
              <a:rPr lang="de-AT" sz="1100" dirty="0" smtClean="0">
                <a:latin typeface="Bahnschrift Light" pitchFamily="34" charset="0"/>
              </a:rPr>
              <a:t>25./26.Mai 2019</a:t>
            </a:r>
          </a:p>
          <a:p>
            <a:r>
              <a:rPr lang="de-AT" sz="1100" dirty="0" smtClean="0">
                <a:latin typeface="Bahnschrift Light" pitchFamily="34" charset="0"/>
              </a:rPr>
              <a:t>8./9. Juni 2019</a:t>
            </a:r>
          </a:p>
          <a:p>
            <a:r>
              <a:rPr lang="de-AT" sz="1100" dirty="0" smtClean="0">
                <a:latin typeface="Bahnschrift Light" pitchFamily="34" charset="0"/>
              </a:rPr>
              <a:t>21./22. September</a:t>
            </a:r>
          </a:p>
          <a:p>
            <a:r>
              <a:rPr lang="de-AT" sz="1100" dirty="0">
                <a:latin typeface="Bahnschrift Light" pitchFamily="34" charset="0"/>
              </a:rPr>
              <a:t>j</a:t>
            </a:r>
            <a:r>
              <a:rPr lang="de-AT" sz="1100" dirty="0" smtClean="0">
                <a:latin typeface="Bahnschrift Light" pitchFamily="34" charset="0"/>
              </a:rPr>
              <a:t>eweils von 9 – 18 Uhr</a:t>
            </a:r>
            <a:endParaRPr lang="de-DE" sz="1100" dirty="0">
              <a:latin typeface="Bahnschrift Light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47953" y="5373216"/>
            <a:ext cx="3340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u="sng" dirty="0">
                <a:latin typeface="Bahnschrift Light" pitchFamily="34" charset="0"/>
              </a:rPr>
              <a:t>Preise:</a:t>
            </a:r>
          </a:p>
          <a:p>
            <a:r>
              <a:rPr lang="de-AT" sz="1100" dirty="0" smtClean="0">
                <a:latin typeface="Bahnschrift Light" pitchFamily="34" charset="0"/>
              </a:rPr>
              <a:t>690€ pro Teilnehmer</a:t>
            </a:r>
          </a:p>
          <a:p>
            <a:r>
              <a:rPr lang="de-AT" sz="1100" dirty="0" smtClean="0">
                <a:latin typeface="Bahnschrift Light" pitchFamily="34" charset="0"/>
              </a:rPr>
              <a:t>600€ Paarpreis pro Teilnehmer</a:t>
            </a:r>
          </a:p>
          <a:p>
            <a:r>
              <a:rPr lang="de-AT" sz="1100" dirty="0" smtClean="0">
                <a:latin typeface="Bahnschrift Light" pitchFamily="34" charset="0"/>
              </a:rPr>
              <a:t>260€ pro Teilnehmer bei Einzelwochenendbuchung</a:t>
            </a:r>
          </a:p>
          <a:p>
            <a:r>
              <a:rPr lang="de-AT" sz="1100" dirty="0" smtClean="0">
                <a:latin typeface="Bahnschrift Light" pitchFamily="34" charset="0"/>
              </a:rPr>
              <a:t>Preise umfassen die </a:t>
            </a:r>
            <a:r>
              <a:rPr lang="de-AT" sz="1100" dirty="0" err="1" smtClean="0">
                <a:latin typeface="Bahnschrift Light" pitchFamily="34" charset="0"/>
              </a:rPr>
              <a:t>Workshopteilnahme</a:t>
            </a:r>
            <a:r>
              <a:rPr lang="de-AT" sz="1100" dirty="0" smtClean="0">
                <a:latin typeface="Bahnschrift Light" pitchFamily="34" charset="0"/>
              </a:rPr>
              <a:t> und nach </a:t>
            </a:r>
          </a:p>
          <a:p>
            <a:r>
              <a:rPr lang="de-AT" sz="1100" dirty="0" smtClean="0">
                <a:latin typeface="Bahnschrift Light" pitchFamily="34" charset="0"/>
              </a:rPr>
              <a:t>jedem Workshop ein </a:t>
            </a:r>
            <a:r>
              <a:rPr lang="de-AT" sz="1100" dirty="0">
                <a:latin typeface="Bahnschrift Light" pitchFamily="34" charset="0"/>
              </a:rPr>
              <a:t>E</a:t>
            </a:r>
            <a:r>
              <a:rPr lang="de-AT" sz="1100" dirty="0" smtClean="0">
                <a:latin typeface="Bahnschrift Light" pitchFamily="34" charset="0"/>
              </a:rPr>
              <a:t>inzelcoaching</a:t>
            </a:r>
            <a:endParaRPr lang="de-DE" sz="1100" dirty="0">
              <a:latin typeface="Bahnschrift Light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76256" y="5373216"/>
            <a:ext cx="19591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u="sng" dirty="0">
                <a:latin typeface="Bahnschrift Light" pitchFamily="34" charset="0"/>
              </a:rPr>
              <a:t>Kontaktdaten:</a:t>
            </a:r>
          </a:p>
          <a:p>
            <a:r>
              <a:rPr lang="de-AT" sz="1100" dirty="0">
                <a:latin typeface="Bahnschrift Light" pitchFamily="34" charset="0"/>
              </a:rPr>
              <a:t>Alexandra oder Thomas Egle</a:t>
            </a:r>
          </a:p>
          <a:p>
            <a:r>
              <a:rPr lang="de-AT" sz="1100" dirty="0">
                <a:latin typeface="Bahnschrift Light" pitchFamily="34" charset="0"/>
              </a:rPr>
              <a:t>Tel: +43 664 5356612</a:t>
            </a:r>
          </a:p>
          <a:p>
            <a:r>
              <a:rPr lang="de-AT" sz="1100" dirty="0">
                <a:latin typeface="Bahnschrift Light" pitchFamily="34" charset="0"/>
              </a:rPr>
              <a:t>Tel: +43 681 </a:t>
            </a:r>
            <a:r>
              <a:rPr lang="de-AT" sz="1100" dirty="0" smtClean="0">
                <a:latin typeface="Bahnschrift Light" pitchFamily="34" charset="0"/>
              </a:rPr>
              <a:t>81860888</a:t>
            </a:r>
          </a:p>
          <a:p>
            <a:r>
              <a:rPr lang="de-AT" sz="1100" dirty="0" smtClean="0">
                <a:latin typeface="Bahnschrift Light" pitchFamily="34" charset="0"/>
              </a:rPr>
              <a:t>Xy@gmx.at</a:t>
            </a:r>
            <a:endParaRPr lang="de-DE" sz="1100" dirty="0">
              <a:latin typeface="Bahnschrift Light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2" y="1052736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>
                <a:latin typeface="Bahnschrift Light" pitchFamily="34" charset="0"/>
              </a:rPr>
              <a:t>Diese Workshop Reihe lädt dich dazu ein</a:t>
            </a:r>
          </a:p>
          <a:p>
            <a:pPr algn="ctr"/>
            <a:endParaRPr lang="de-AT" sz="1600" dirty="0" smtClean="0">
              <a:latin typeface="Bahnschrift Light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de-AT" sz="1600" dirty="0" smtClean="0">
                <a:latin typeface="Bahnschrift Light" pitchFamily="34" charset="0"/>
              </a:rPr>
              <a:t> deinen ganz persönlichen Weg zur Freude</a:t>
            </a:r>
            <a:r>
              <a:rPr lang="de-DE" sz="1600" dirty="0" smtClean="0">
                <a:latin typeface="Bahnschrift Light" pitchFamily="34" charset="0"/>
              </a:rPr>
              <a:t>, Liebe und zum Erfolg einzuschlagen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AT" sz="1600" dirty="0">
                <a:latin typeface="Bahnschrift Light" pitchFamily="34" charset="0"/>
              </a:rPr>
              <a:t> </a:t>
            </a:r>
            <a:r>
              <a:rPr lang="de-AT" sz="1600" dirty="0" smtClean="0">
                <a:latin typeface="Bahnschrift Light" pitchFamily="34" charset="0"/>
              </a:rPr>
              <a:t>die Hindernisse und Irrtümer, die vielleicht dabei auftauchen, wahrzunehmen und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AT" sz="1600" dirty="0">
                <a:latin typeface="Bahnschrift Light" pitchFamily="34" charset="0"/>
              </a:rPr>
              <a:t> </a:t>
            </a:r>
            <a:r>
              <a:rPr lang="de-AT" sz="1600" dirty="0" smtClean="0">
                <a:latin typeface="Bahnschrift Light" pitchFamily="34" charset="0"/>
              </a:rPr>
              <a:t>dich zu fragen, welches Potential sich hinter den Problemen verbirgt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Bildschirmpräsentation (4:3)</PresentationFormat>
  <Paragraphs>27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Thomas Egle</dc:creator>
  <cp:lastModifiedBy>Thomas Egle</cp:lastModifiedBy>
  <cp:revision>13</cp:revision>
  <dcterms:created xsi:type="dcterms:W3CDTF">2019-04-21T16:16:29Z</dcterms:created>
  <dcterms:modified xsi:type="dcterms:W3CDTF">2019-04-21T17:43:57Z</dcterms:modified>
</cp:coreProperties>
</file>